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F3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1">
                <a:solidFill>
                  <a:srgbClr val="FF3621"/>
                </a:solidFill>
                <a:latin typeface="Arial"/>
              </a:rPr>
              <a:t>SLIDE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112530"/>
                </a:solidFill>
                <a:latin typeface="Arial"/>
              </a:rPr>
              <a:t>Problem &amp;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107899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Team name: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Problem statement (e.g. A2 — Ageing in place):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The problem in one sentence: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Who is affected, and how badly (use a number from open data):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Why it matters now: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263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6B7A84"/>
                </a:solidFill>
                <a:latin typeface="Arial"/>
              </a:rPr>
              <a:t>DAISI Challenge Singapore 2026 · Round 1 template · keep to 3 slides, export as PDF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F3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1">
                <a:solidFill>
                  <a:srgbClr val="FF3621"/>
                </a:solidFill>
                <a:latin typeface="Arial"/>
              </a:rPr>
              <a:t>SLIDE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112530"/>
                </a:solidFill>
                <a:latin typeface="Arial"/>
              </a:rPr>
              <a:t>Solution &amp;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107899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Your solution in one sentence: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Who uses it, and what decision it changes: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Datasets you will use (name + source, e.g. data.gov.sg):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1.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2.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3.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What makes your approach different from a generic dashboard: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263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6B7A84"/>
                </a:solidFill>
                <a:latin typeface="Arial"/>
              </a:rPr>
              <a:t>DAISI Challenge Singapore 2026 · Round 1 template · keep to 3 slides, export as PDF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FF362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48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400" b="1">
                <a:solidFill>
                  <a:srgbClr val="FF3621"/>
                </a:solidFill>
                <a:latin typeface="Arial"/>
              </a:rPr>
              <a:t>SLIDE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6012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3400" b="1">
                <a:solidFill>
                  <a:srgbClr val="112530"/>
                </a:solidFill>
                <a:latin typeface="Arial"/>
              </a:rPr>
              <a:t>Databricks architecture &amp; impact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107899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Pipeline: source → ingestion → transform → model / analytics → output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(Name the Databricks components: Lakeflow, Delta, Unity Catalog, SQL / AI-BI, Genie, MLflow, Apps)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The user-facing output you will demo: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Measurable impact if it worked:</a:t>
            </a:r>
          </a:p>
          <a:p>
            <a:pPr>
              <a:spcAft>
                <a:spcPts val="1000"/>
              </a:spcAft>
            </a:pP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6B7A84"/>
                </a:solidFill>
                <a:latin typeface="Arial"/>
              </a:rPr>
              <a:t>What you can realistically finish in the two-week sprint: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263640"/>
            <a:ext cx="1078992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100" b="0">
                <a:solidFill>
                  <a:srgbClr val="6B7A84"/>
                </a:solidFill>
                <a:latin typeface="Arial"/>
              </a:rPr>
              <a:t>DAISI Challenge Singapore 2026 · Round 1 template · keep to 3 slides, export as PDF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